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50" b="0" i="0" spc="200">
                <a:solidFill>
                  <a:srgbClr val="8A96A8"/>
                </a:solidFill>
                <a:latin typeface="Helvetica Neue Medium"/>
              </a:rPr>
              <a:t>SYSTEM AKTIV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866" b="0" i="0" spc="200">
                <a:solidFill>
                  <a:srgbClr val="FFDD57"/>
                </a:solidFill>
                <a:latin typeface="Helvetica Neue Medium"/>
              </a:rPr>
              <a:t>139.0K+ AKTIVE MITGLIEDER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Helvetica Neue"/>
              </a:rPr>
              <a:t>Angetrieben von 20+ KI-Trading-Agenten · Basisauszahlungen ab 4%+ · Empfehlungsgetriebenes Wachstum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50">
                <a:solidFill>
                  <a:srgbClr val="FFDD57"/>
                </a:solidFill>
                <a:latin typeface="Helvetica Neue Medium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3495294" y="5175504"/>
            <a:ext cx="189128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Einzahlung ab $20</a:t>
            </a:r>
          </a:p>
        </p:txBody>
      </p:sp>
      <p:sp>
        <p:nvSpPr>
          <p:cNvPr id="801" name="Chip 801"/>
          <p:cNvSpPr/>
          <p:nvPr/>
        </p:nvSpPr>
        <p:spPr>
          <a:xfrm>
            <a:off x="5587746" y="5175504"/>
            <a:ext cx="1223772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Kein KYC</a:t>
            </a:r>
          </a:p>
        </p:txBody>
      </p:sp>
      <p:sp>
        <p:nvSpPr>
          <p:cNvPr id="802" name="Chip 802"/>
          <p:cNvSpPr/>
          <p:nvPr/>
        </p:nvSpPr>
        <p:spPr>
          <a:xfrm>
            <a:off x="7012686" y="5175504"/>
            <a:ext cx="1680972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24/7 auszahlen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4993894" y="5870448"/>
            <a:ext cx="2201164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Mini App öffnen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1896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7525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AKTIVES MODELL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Wie viel können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Partner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verdienen?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EMPFEHLUNGSSTRUKTUR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Ein empfehlungsgetriebenes Wachstumsmodell, das den Ausbau der Community belohnt.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Bargeldboni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Hohe Bargeldprämien bis zu 500,000 USDT für besonders aktive Nutzer.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Rangsystem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Integrierte Ränge belohnen Nutzer beim Erreichen definierter Meilensteine.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KPI-Boni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Individuelle leistungsbasierte Boni für Top-Partner.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AFFILIATE-STRUKTUR — 10 EBENEN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LINIE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PROVISION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UMSATZ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$100 Einzahlung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$1,000 Volumen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$2,000 Volumen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$3,000 Volumen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$4,000 Volumen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$5,000 Volumen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$6,000 Volumen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$7,000 Volumen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$8,000 Volumen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$10,000 Volumen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$100 persönliche Einzahlung öffnet Linie 1. Jede $1,000 an Gesamtteamvolumen schaltet +1 Ebene frei (bis zu 10).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Helvetica Neue Medium"/>
              </a:rPr>
              <a:t>JETZT MITMACHEN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Helvetica Neue Thin"/>
              </a:rPr>
              <a:t>Eine persönliche Einladung.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Helvetica Neue"/>
              </a:rPr>
              <a:t>Sie sind eingeladen, METATRONICS beizutreten — wo der Algorithmus 24/7 arbeitet, damit Sie es nicht müssen.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Start ab $20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Mindesteinzahlung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Keine Sperrfrist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Jederzeit auszahlbar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Blockchain-verifiziert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Volle Transparenz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Helvetica Neue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Helvetica Neue Medium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6639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2268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ÜBERBLICK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Was ist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drin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INHALT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Was ist METATRONICS?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Für wen ist es?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So funktioniert es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Trading in Aktion — live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Helvetica Neue Light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Was unterscheidet uns?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Potenzial für passives Einkommen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Verifizierbare On-Chain-Gewinne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Potenzial für Partnereinkommen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Eine persönliche Einladung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5038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0667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ÜBER UNS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Was ist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DEFINITION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600" b="0" i="0">
                <a:solidFill>
                  <a:srgbClr val="F8FAFC"/>
                </a:solidFill>
                <a:latin typeface="Helvetica Neue Light"/>
              </a:rPr>
              <a:t>METATRONICS ist ein KI-gestütztes Krypto-Trading-Produkt, das normalen Nutzern über Telegram und Web Zugang zu systematischen Handelsstrategien verschafft — über ein einfaches, einzahlungsbasiertes Modell.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Es ist für Menschen gemacht, die ohne eigenes Trading von algorithmischem Handel passiv profitieren möchten — und für Netzwerk-Aufbauer, die über Empfehlungen und Teamwachstum aktives Einkommen erzielen wollen.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Helvetica Neue Medium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Helvetica Neue Medium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7782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3411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ZIELGRUPPE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Für wen ist es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gemacht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ZIELGRUPPE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Passive Teilnehmer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Wollen Kapital einzahlen und am KI-gesteuerten Trading verdienen.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Aktive Partner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Wollen Teams aufbauen und an Empfehlungen und Leistungsboni verdienen.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Ausgeschlossene Anleger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Von Hedgefonds oder Quant-Produkten ausgeschlossen, wollen dennoch automatisierte Strategien.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Krypto-Nutzer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Wollen ein einfaches Modell — keine Sperrfristen, keine Komplexität, keine Gamification.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8925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4554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TECHNOLOGIE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So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funktioniert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 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TECHNISCHE LOGIK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Ein mehrschichtiges System, das Live-Börsendaten erfasst und über KI-Modelle verarbeitet — nach der institutionellen Logik von maschinellem Lernen, Portfolioaufbau und Ausführungsqualität.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Helvetica Neue Medium"/>
              </a:rPr>
              <a:t>PIPELINE-PHASEN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Daten- &amp; KI-Kern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Analyse-Engines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Ausführungs-Pipeline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Risiko &amp; Retraining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FFDD57"/>
                </a:solidFill>
                <a:latin typeface="Helvetica Neue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Börsen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60A5FA"/>
                </a:solidFill>
                <a:latin typeface="Helvetica Neue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KI-Schichten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34D399"/>
                </a:solidFill>
                <a:latin typeface="Helvetica Neue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Betrieb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0924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6553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LIVE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Trading in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Aktion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LIVE-TRADING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Helvetica Neue"/>
              </a:rPr>
              <a:t>LIVE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50" b="0" i="0" spc="200" u="none">
                <a:solidFill>
                  <a:srgbClr val="FFDD57"/>
                </a:solidFill>
                <a:latin typeface="Helvetica Neue Medium"/>
                <a:hlinkClick r:id="rId7"/>
              </a:rPr>
              <a:t>AUFZEICHNUNG EINER LIVE-SESSION · VOLLSTÄNDIG ANSEHEN AUF METATRONICS.GLOBAL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6181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811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WARUM WIR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Was macht uns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anders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ALLEINSTELLUNGSMERKMALE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Transparenz-First-Modell mit klaren, sichtbaren Funktionsprinzipien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Vollständig identifiziertes Gründungsteam für echte Verantwortlichkeit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Monatliche Ertragsberichte für laufende Performance-Transparenz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Unkomplizierte Einzahlungs- und Wachstumsstruktur des Verdienstes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Niedrige Einstiegshürde — $20 Mindesteinzahlung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Keine Auszahlungslimits — Kapital bleibt verfügbar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Keine Sperrfristen für maximale Flexibilität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Transparentes Modell zur Ertragsabschmelzung nach dem Listing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3039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8668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PASSIVES MODELL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Wie viel können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Nutzer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verdienen?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PASSIVE RENDITEN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60A5FA"/>
                </a:solidFill>
                <a:latin typeface="Helvetica Neue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Basis monatlich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Durchschnittsziel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34D399"/>
                </a:solidFill>
                <a:latin typeface="Helvetica Neue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Spitzenmonate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Feb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Mär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Apr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Mai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Jun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Jul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Aug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Sep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Okt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Nov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Dez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Spitze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Durchschnitt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Basis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Zielrendite 4–20% pro Monat. Renditen variieren je nach Marktbedingungen, Volatilität, Liquidität und Modellanpassung.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5496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125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NACHWEIS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Zahlen sprechen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lauter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als Worte.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VERIFIZIERBARE GEWINNE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Veröffentlicht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Monatliche G&amp;V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On-Chain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Handelsnachweise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Echtzeit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Datenaktualisierung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TRADING-TERMINAL — MONATLICHE G&amp;V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Menlo"/>
              </a:rPr>
              <a:t>DEMONSTRATIONSDATEN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DATUM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PAAR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TYP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STATUS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DATUM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PAAR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TYP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STATUS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