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974" b="0" i="0" spc="200">
                <a:solidFill>
                  <a:srgbClr val="8A96A8"/>
                </a:solidFill>
                <a:latin typeface="Helvetica Neue Medium"/>
              </a:rPr>
              <a:t>SYSTEM ACTIVE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992" b="0" i="0" spc="200">
                <a:solidFill>
                  <a:srgbClr val="FFDD57"/>
                </a:solidFill>
                <a:latin typeface="Helvetica Neue Medium"/>
              </a:rPr>
              <a:t>139.0K+ ACTIVE MEMBERS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Helvetica Neue"/>
              </a:rPr>
              <a:t>Powered by 20+ AI trading agents · Baseline payouts from 4%+ · Referral-driven growth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Helvetica Neue Medium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646170" y="5175504"/>
            <a:ext cx="181203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Deposit from $20</a:t>
            </a:r>
          </a:p>
        </p:txBody>
      </p:sp>
      <p:sp>
        <p:nvSpPr>
          <p:cNvPr id="801" name="Chip 801"/>
          <p:cNvSpPr/>
          <p:nvPr/>
        </p:nvSpPr>
        <p:spPr>
          <a:xfrm>
            <a:off x="5659374" y="5175504"/>
            <a:ext cx="1065276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No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6925818" y="5175504"/>
            <a:ext cx="161696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Withdraw 24/7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5077460" y="5870448"/>
            <a:ext cx="2034032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Open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9610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5240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ACTIVE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How much can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partners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make?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REFERRAL 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A referral-driven growth model that rewards community expansion.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Cash Bonuses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Large cash rewards up to 500,000 USDT for highly active users.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Rank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Built-in ranks reward users as they hit defined milestones.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KPI Bonuses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Custom performance-based bonuses for top partners.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AFFILIATE STRUCTURE — 10 LEVELS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LINE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COMMISSION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TURNOVER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$100 deposit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$1,000 volume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$2,000 volume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$3,000 volume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$4,000 volume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$5,000 volume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$6,000 volume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$7,000 volume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$8,000 volume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$10,000 volume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$100 personal deposit opens line 1. Every $1,000 in total team volume unlocks +1 level (up to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Helvetica Neue Medium"/>
              </a:rPr>
              <a:t>JOIN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Helvetica Neue Thin"/>
              </a:rPr>
              <a:t>A personal invitation.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Helvetica Neue"/>
              </a:rPr>
              <a:t>You're invited to join METATRONICS — where the algorithm works 24/7 so you don't have to.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Start with $20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Minimum deposit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No lock-up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Withdraw anytime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Blockchain verified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Full transparency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Helvetica Neue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Helvetica Neue Medium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496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125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What's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inside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CONTENTS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What is METATRONICS?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Who is it for?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How it works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Trading in action — live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Helvetica Neue Ligh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What makes us different?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Passive earnings potential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Verifiable, on-chain profits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Partner earnings potential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A personal invitation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ABOUT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What is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DEFINITION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Helvetica Neue Light"/>
              </a:rPr>
              <a:t>METATRONICS is an AI-powered crypto trading product that gives ordinary users access to systematic trading strategies through Telegram and Web — via a simple, deposit-based model.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It is built for people who want passive exposure to algorithmic trading without managing trades themselves — and for network builders who want an active income path through referrals and team growth.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Helvetica Neue Medium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Helvetica Neue Medium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496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125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AUDIENCE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Who is it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for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TARGET AUDIENCE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Passive Participants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Want to deposit funds and earn from AI-driven trading activity.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Active Partners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Want to build teams and earn from referrals and performance bonuses.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Priced-Out Investors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Shut out of hedge funds or quant products, still want automated strategies.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Crypto Users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Want a simple model — no lock-ups, no complexity, no gamified mechanics.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782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3411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How it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works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TECHNICAL LOGIC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A multi-layer system ingesting live exchange data, processed through AI models — following the institutional logic of machine learning, portfolio construction and execution quality.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Helvetica Neue Medium"/>
              </a:rPr>
              <a:t>PIPELINE STAGES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Data &amp; AI core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Analysis engines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Execution pipeline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Risk &amp; retraining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Helvetica Neue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Exchanges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Helvetica Neue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AI layers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Helvetica Neue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Operation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0924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6553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LIVE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Trading in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action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LIVE TRADING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Helvetica Neue"/>
              </a:rPr>
              <a:t>LIVE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>
                <a:solidFill>
                  <a:srgbClr val="FFDD57"/>
                </a:solidFill>
                <a:latin typeface="Helvetica Neue Medium"/>
              </a:rPr>
              <a:t>LIVE SESSION RECORDING · WATCH FULL AT METATRONICS.VIP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752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8382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WHY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What makes us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different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DIFFERENTIATORS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Transparency-first model with clear, visible operating principles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Fully doxxed founding team for real accountability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Monthly earnings reports for ongoing performance visibility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Straightforward deposit-and-growth earning structure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Low barrier to entry — $20 minimum deposit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No withdrawal limits — capital stays accessible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No lock-up periods for maximum flexibility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Transparent post-listing earning taper model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0753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6382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PASSIVE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How much can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users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make?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PASSIVE RETURNS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Helvetica Neue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Baseline monthly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Average target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Helvetica Neue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Peak months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Feb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Apr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Aug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Sep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Oct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Nov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Dec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Peak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Average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Baseline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Target yield 4–20% per month. Returns vary with market conditions, volatility, liquidity and model adaptation.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PROOF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Numbers speak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louder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than words.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VERIFIABLE PROFITS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Published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Monthly P&amp;L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On-chain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Trade records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Real-time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Data updates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TRADING TERMINAL — MONTHLY P&amp;L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Menlo"/>
              </a:rPr>
              <a:t>DEMONSTRATION DATA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PAIR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TYPE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STATUS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DATE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PAIR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TYPE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STATUS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