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سیستم فعال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+139.0K عضو فعال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مجهز به +20 عامل معاملاتی هوش مصنوعی · پرداخت پایه از +4% · رشد مبتنی بر معرفی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5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688842" y="5175504"/>
            <a:ext cx="158648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واریز از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476494" y="5175504"/>
            <a:ext cx="126949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بدون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947154" y="5175504"/>
            <a:ext cx="155295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برداشت ۲۴/۷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4858766" y="5870448"/>
            <a:ext cx="2471420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باز کردن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40609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6901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مدل فعال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شرکا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 چقدر می‌توانند کسب کنند؟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ساختار معرفی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یک مدل رشد مبتنی بر معرفی که گسترش جامعه را پاداش می‌دهد.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پاداش‌های نقدی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پاداش‌های نقدی کلان تا 500,000 USDT برای کاربران بسیار فعال.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سیستم رتبه‌بندی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رتبه‌های داخلی، کاربران را با رسیدن به نقاط عطف مشخص پاداش می‌دهند.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پاداش‌های KPI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پاداش‌های سفارشی مبتنی بر عملکرد برای شرکای برتر.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ساختار همکاری در فروش — 10 سطح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خط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کمیسیون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گردش مالی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$100 واریز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$1,000 حجم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$2,000 حجم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$3,000 حجم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$4,000 حجم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$5,000 حجم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$6,000 حجم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$7,000 حجم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$8,000 حجم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$10,000 حجم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$100 واریز شخصی، خط 1 را باز می‌کند. هر $1,000 گردش مالی کل تیم، 1+ سطح را آزاد می‌کند (تا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به ما بپیوندید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یک دعوت شخصی.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شما به METATRONICS دعوت شده‌اید — جایی که الگوریتم 24/7 کار می‌کند تا شما مجبور نباشید.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با $20 شروع کنید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حداقل واریز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بدون قفل سرمایه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برداشت در هر زمان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تأییدشده در بلاک‌چین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شفافیت کامل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Noto Sans Arabic"/>
                <a:ea typeface="Noto Sans Arabic"/>
                <a:cs typeface="Noto Sans Arabic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40609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6901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نمای کلی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آنچه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درون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 آن است.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فهرست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METATRONICS چیست؟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برای چه کسانی است؟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نحوه عملکرد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معامله در عمل — زنده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Noto Sans Arabic"/>
                <a:ea typeface="Noto Sans Arabic"/>
                <a:cs typeface="Noto Sans Arabic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چه چیزی ما را متمایز می‌کند؟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پتانسیل درآمد غیرفعال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سودهای قابل‌اثبات و درون‌زنجیره‌ای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Arabic"/>
                <a:ea typeface="Noto Sans Arabic"/>
                <a:cs typeface="Noto Sans Arabic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پتانسیل درآمد شرکا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یک دعوت شخصی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37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00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درباره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 چیست؟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تعریف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METATRONICS یک محصول معاملات رمزارز مبتنی بر هوش مصنوعی است که از طریق تلگرام و وب — با مدلی ساده و مبتنی بر واریز — دسترسی به استراتژی‌های معاملاتی سیستماتیک را برای کاربران عادی فراهم می‌کند.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این محصول برای افرادی ساخته شده که خواهان بهره‌مندی غیرفعال از معاملات الگوریتمی بدون مدیریت مستقیم معاملات هستند — و برای سازندگان شبکه که مسیری برای کسب درآمد فعال از طریق معرفی و رشد تیم می‌خواهند.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13685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9977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مخاطب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برای چه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کسانی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 است؟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مخاطب هدف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مشارکت‌کنندگان غیرفعال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می‌خواهند وجوه خود را واریز کرده و از فعالیت معاملاتی مبتنی بر هوش مصنوعی درآمد کسب کنند.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شرکای فعال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می‌خواهند تیم بسازند و از معرفی و پاداش‌های عملکردی درآمد کسب کنند.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سرمایه‌گذاران کنارگذاشته‌شده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از صندوق‌های پوشش ریسک یا محصولات کوانت محروم‌اند، اما همچنان استراتژی‌های خودکار می‌خواهند.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کاربران رمزارز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مدلی ساده می‌خواهند — بدون قفل سرمایه، بدون پیچیدگی، بدون مکانیزم‌های بازی‌گونه.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37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00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فناوری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نحوه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عملکرد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منطق فنی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یک سیستم چندلایه که داده‌های زنده صرافی را دریافت کرده و از طریق مدل‌های هوش مصنوعی پردازش می‌کند — بر پایه منطق نهادی یادگیری ماشین، ساخت سبد و کیفیت اجرا.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مراحل خط لوله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هسته داده و هوش مصنوعی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موتورهای تحلیل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خط لوله اجرا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ریسک و بازآموزی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00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صرافی‌ها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000" b="1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لایه‌های هوش مصنوعی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000" b="1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عملیات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03652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9944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زنده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معامله در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عمل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معامله زنده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زنده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  <a:hlinkClick r:id="rId7"/>
              </a:rPr>
              <a:t>ضبط جلسه زنده · مشاهده کامل در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543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835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چرا ما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چه چیزی ما را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متمایز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 می‌کند؟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وجوه تمایز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مدل شفافیت‌محور با اصول عملیاتی روشن و قابل‌مشاهده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تیم بنیان‌گذار کاملاً شناخته‌شده برای پاسخگویی واقعی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گزارش‌های درآمد ماهانه برای رؤیت‌پذیری مستمر عملکرد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ساختار درآمدی ساده مبتنی بر واریز و رشد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آستانه ورود پایین — حداقل واریز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بدون محدودیت برداشت — سرمایه همواره در دسترس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بدون دوره‌های قفل سرمایه برای حداکثر انعطاف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 rtl="1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مدل شفاف کاهش تدریجی درآمد پس از لیست شدن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070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700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مدل غیرفعال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کاربران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 چقدر می‌توانند کسب کنند؟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بازده غیرفعال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3300" b="1" i="0">
                <a:solidFill>
                  <a:srgbClr val="60A5FA"/>
                </a:solidFill>
                <a:latin typeface="Noto Sans Arabic"/>
                <a:ea typeface="Noto Sans Arabic"/>
                <a:cs typeface="Noto Sans Arabic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پایه ماهانه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هدف میانگین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3300" b="1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ماه‌های اوج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ژانویه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فوریه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مارس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آوریل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مه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ژوئن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ژوئیه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اوت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سپتامبر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اکتبر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نوامبر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 rtl="1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دسامبر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اوج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میانگین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پایه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بازده هدف 4–20% در ماه. بازده‌ها با شرایط بازار، نوسان، نقدینگی و سازگاری مدل تغییر می‌کنند.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13685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9977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اثبات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اعداد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Arabic"/>
                <a:ea typeface="Noto Sans Arabic"/>
                <a:cs typeface="Noto Sans Arabic"/>
              </a:rPr>
              <a:t>رساتر</a:t>
            </a:r>
            <a:r>
              <a:rPr sz="2900" b="1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 xml:space="preserve"> از کلمات سخن می‌گویند.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/>
            <a:r>
              <a:rPr sz="950" b="0" i="0" spc="12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 xml:space="preserve">   /   سودهای قابل‌اثبات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منتشرشده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سود و زیان ماهانه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درون‌زنجیره‌ای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سوابق معاملات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</a:rPr>
              <a:t>بلادرنگ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به‌روزرسانی داده‌ها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ترمینال معاملاتی — سود و زیان ماهانه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داده نمایشی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تاریخ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جفت‌ارز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نوع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وضعیت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تاریخ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جفت‌ارز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نوع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Arabic"/>
                <a:ea typeface="Noto Sans Arabic"/>
                <a:cs typeface="Noto Sans Arabic"/>
              </a:rPr>
              <a:t>وضعیت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Arabic"/>
                <a:ea typeface="Noto Sans Arabic"/>
                <a:cs typeface="Noto Sans Arabic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Arabic"/>
                <a:ea typeface="Noto Sans Arabic"/>
                <a:cs typeface="Noto Sans Arabic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Arabic"/>
                <a:ea typeface="Noto Sans Arabic"/>
                <a:cs typeface="Noto Sans Arabic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Arabic"/>
                <a:ea typeface="Noto Sans Arabic"/>
                <a:cs typeface="Noto Sans Arabic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 rtl="1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Arabic"/>
                <a:ea typeface="Noto Sans Arabic"/>
                <a:cs typeface="Noto Sans Arabic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 rtl="1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Arabic"/>
                <a:ea typeface="Noto Sans Arabic"/>
                <a:cs typeface="Noto Sans Arabic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