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838" b="0" i="0" spc="200">
                <a:solidFill>
                  <a:srgbClr val="8A96A8"/>
                </a:solidFill>
                <a:latin typeface="Helvetica Neue Medium"/>
              </a:rPr>
              <a:t>СИСТЕМА АКТИВНА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831" b="0" i="0" spc="200">
                <a:solidFill>
                  <a:srgbClr val="FFDD57"/>
                </a:solidFill>
                <a:latin typeface="Helvetica Neue Medium"/>
              </a:rPr>
              <a:t>139.0K+ АКТИВНИХ УЧАСНИКІВ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На основі 20+ AI-агентів для трейдингу · Базові виплати від 4%+ · Зростання через реферальну систему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606546" y="5175504"/>
            <a:ext cx="1732788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Депозит від $20</a:t>
            </a:r>
          </a:p>
        </p:txBody>
      </p:sp>
      <p:sp>
        <p:nvSpPr>
          <p:cNvPr id="801" name="Chip 801"/>
          <p:cNvSpPr/>
          <p:nvPr/>
        </p:nvSpPr>
        <p:spPr>
          <a:xfrm>
            <a:off x="5540502" y="5175504"/>
            <a:ext cx="114452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Без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6886194" y="5175504"/>
            <a:ext cx="169621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Виведення 24/7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4892548" y="5870448"/>
            <a:ext cx="2403856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Відкрити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1896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7525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АКТИВНА МОДЕЛЬ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Скільки можуть заробити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партнери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РЕФЕРАЛЬНА СТРУКТУРА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Модель зростання на основі рефералів, що винагороджує розширення спільноти.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Грошові бонуси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Великі грошові винагороди до 500,000 USDT для найактивніших користувачів.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Система рангів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Вбудовані ранги винагороджують користувачів за досягнення визначених етапів.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KPI-бонуси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Індивідуальні бонуси за результат для топ-партнерів.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ПАРТНЕРСЬКА СТРУКТУРА — 10 РІВНІВ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ЛІНІЯ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КОМІСІЯ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ОБОРОТ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Депозит $100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$1,000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$2,000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$3,000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$4,000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$5,000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$6,000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$7,000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$8,000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Обсяг $10,000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Особистий депозит $100 відкриває лінію 1. Кожні $1,000 загального обороту команди відкривають +1 рівень (до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ПРИЄДНУЙТЕСЯ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Персональне запрошення.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Запрошуємо вас до METATRONICS — де алгоритм працює 24/7, щоб вам не доводилося.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Почніть з $20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Мінімальний депозит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Без блокування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Виведення будь-коли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Підтверджено блокчейном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Повна прозорість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ОГЛЯД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Що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всередині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ЗМІСТ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Що таке METATRONICS?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Для кого це?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Як це працює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Трейдинг у дії — наживо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Що вирізняє нас?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Потенціал пасивного доходу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Прибуток, що верифікується on-chain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Потенціал партнерського доходу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Персональне запрошення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8467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097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ПРО ПРОДУКТ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Що таке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ВИЗНАЧЕННЯ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Helvetica Neue Light"/>
              </a:rPr>
              <a:t>METATRONICS — це AI-продукт для криптотрейдингу, що дає звичайним користувачам доступ до системних торгових стратегій через Telegram і Web — за простою депозитною моделлю.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Він створений для тих, хто прагне пасивної участі в алгоритмічному трейдингу без самостійного управління угодами, — і для тих, хто будує мережу та прагне активного доходу через рефералів і зростання команди.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639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2268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АУДИТОРІЯ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Для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кого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це?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ЦІЛЬОВА АУДИТОРІЯ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Пасивні учасники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Хочуть внести кошти й заробляти на трейдингу під управлінням AI.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Активні партнери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Хочуть будувати команди й заробляти на рефералах і бонусах за результат.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Інвестори без доступу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Відрізані від хедж-фондів і квант-продуктів, але прагнуть автоматизованих стратегій.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Криптокористувачі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Хочуть просту модель — без блокувань, без складнощів, без гейміфікованих механік.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782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3411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ТЕХНОЛОГІЯ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Як це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працює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ТЕХНІЧНА ЛОГІКА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Багаторівнева система, що збирає біржові дані в реальному часі й обробляє їх через AI-моделі — за інституційною логікою машинного навчання, побудови портфеля та якості виконання.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ЕТАПИ ПАЙПЛАЙНУ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Дані та AI-ядро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Аналітичні рушії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Пайплайн виконання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Ризик і перенавчання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Біржі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AI-рівні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Операція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3210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839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НАЖИВО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Трейдинг у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дії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ТРЕЙДИНГ НАЖИВО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НАЖИВО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Helvetica Neue Medium"/>
                <a:hlinkClick r:id="rId7"/>
              </a:rPr>
              <a:t>ЗАПИС ЖИВОЇ СЕСІЇ · ПОВНЕ ВІДЕО НА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3895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524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ЧОМУ 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Що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вирізняє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нас?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ВІДМІННОСТІ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Модель на основі прозорості з чіткими, видимими принципами роботи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Повністю відкрита команда засновників для реальної підзвітності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Щомісячні звіти про доходи для постійної видимості результатів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Зрозуміла модель заробітку: депозит і зростання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Низький поріг входу — мінімальний депозит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Без лімітів на виведення — капітал лишається доступним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Без періодів блокування для максимальної гнучкості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Прозора модель зниження дохідності після лістингу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1896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7525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ПАСИВНА МОДЕЛЬ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Скільки можуть заробити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користувачі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ПАСИВНА ДОХІДНІСТЬ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Базово щомісяця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Середня ціль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Пікові місяці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Січ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Лют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Бер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Кві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Тра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Чер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Лип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Сер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Вер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Жов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Лис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Гру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Пік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Середнє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Базове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Цільова дохідність 4–20% на місяць. Прибуток залежить від ринкових умов, волатильності, ліквідності та адаптації моделі.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ДОКАЗ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Цифри говорять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гучніше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за слова.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ПІДТВЕРДЖЕНИЙ ПРИБУТОК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Публікуємо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Щомісячний P&amp;L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On-chain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Записи угод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У реальному часі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Оновлення даних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ТОРГОВИЙ ТЕРМІНАЛ — ЩОМІСЯЧНИЙ P&amp;L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ДЕМОНСТРАЦІЙНІ ДАНІ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ДАТА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ПАРА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ТИП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СТАТУС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ДАТА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ПАРА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ТИП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СТАТУС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