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50" b="0" i="0" spc="20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系統運作中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50" b="0" i="0" spc="20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139.0K+ 活躍會員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由 20+ AI 交易代理驅動 · 基準收益 4%+ 起 · 以推薦驅動成長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4135374" y="5175504"/>
            <a:ext cx="119024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$20 起存</a:t>
            </a:r>
          </a:p>
        </p:txBody>
      </p:sp>
      <p:sp>
        <p:nvSpPr>
          <p:cNvPr id="801" name="Chip 801"/>
          <p:cNvSpPr/>
          <p:nvPr/>
        </p:nvSpPr>
        <p:spPr>
          <a:xfrm>
            <a:off x="5526786" y="5175504"/>
            <a:ext cx="1046988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免 KYC</a:t>
            </a:r>
          </a:p>
        </p:txBody>
      </p:sp>
      <p:sp>
        <p:nvSpPr>
          <p:cNvPr id="802" name="Chip 802"/>
          <p:cNvSpPr/>
          <p:nvPr/>
        </p:nvSpPr>
        <p:spPr>
          <a:xfrm>
            <a:off x="6774942" y="5175504"/>
            <a:ext cx="1278636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24/7 提領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5089906" y="5870448"/>
            <a:ext cx="2009140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開啟 Mini App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752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382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主動模式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夥伴</a:t>
            </a:r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>能賺多少？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 xml:space="preserve">   /   推薦結構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以推薦驅動的成長模式，獎勵社群擴張。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現金獎金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為高度活躍使用者提供高達 500,000 USDT 的豐厚現金獎勵。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階級制度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內建階級制度，在使用者達成既定里程碑時給予獎勵。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KPI 獎金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為頂尖夥伴提供客製化的績效獎金。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聯盟結構 — 10 層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層級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佣金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週轉量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$100 存款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$1,000 交易量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$2,000 交易量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TC"/>
                <a:ea typeface="Noto Sans CJK TC"/>
                <a:cs typeface="Noto Sans CJK TC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$3,000 交易量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TC"/>
                <a:ea typeface="Noto Sans CJK TC"/>
                <a:cs typeface="Noto Sans CJK TC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$4,000 交易量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TC"/>
                <a:ea typeface="Noto Sans CJK TC"/>
                <a:cs typeface="Noto Sans CJK TC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$5,000 交易量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TC"/>
                <a:ea typeface="Noto Sans CJK TC"/>
                <a:cs typeface="Noto Sans CJK TC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$6,000 交易量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TC"/>
                <a:ea typeface="Noto Sans CJK TC"/>
                <a:cs typeface="Noto Sans CJK TC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$7,000 交易量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TC"/>
                <a:ea typeface="Noto Sans CJK TC"/>
                <a:cs typeface="Noto Sans CJK TC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$8,000 交易量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TC"/>
                <a:ea typeface="Noto Sans CJK TC"/>
                <a:cs typeface="Noto Sans CJK TC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$10,000 交易量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$100 個人存款開啟第 1 層。團隊總交易量每達 $1,000 即解鎖 +1 層（最高 10 層）。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加入我們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專屬邀請。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誠摯邀請您加入 METATRONICS — 讓演算法 24/7 全天候運作，您無須親力親為。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從 $20 開始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最低存款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無鎖倉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隨時提領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區塊鏈驗證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全面透明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Noto Sans CJK TC"/>
                <a:ea typeface="Noto Sans CJK TC"/>
                <a:cs typeface="Noto Sans CJK TC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概覽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內容</a:t>
            </a:r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一覽。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 xml:space="preserve">   /   目錄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什麼是 METATRONICS？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Noto Sans CJK TC"/>
                <a:ea typeface="Noto Sans CJK TC"/>
                <a:cs typeface="Noto Sans CJK TC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適合誰？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Noto Sans CJK TC"/>
                <a:ea typeface="Noto Sans CJK TC"/>
                <a:cs typeface="Noto Sans CJK TC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運作方式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交易實況 — 即時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Noto Sans CJK TC"/>
                <a:ea typeface="Noto Sans CJK TC"/>
                <a:cs typeface="Noto Sans CJK TC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我們的不同之處？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被動收益潛力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Noto Sans CJK TC"/>
                <a:ea typeface="Noto Sans CJK TC"/>
                <a:cs typeface="Noto Sans CJK TC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可驗證的鏈上獲利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Noto Sans CJK TC"/>
                <a:ea typeface="Noto Sans CJK TC"/>
                <a:cs typeface="Noto Sans CJK TC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夥伴收益潛力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專屬邀請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關於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>什麼是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 xml:space="preserve">   /   定義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60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METATRONICS 是一款 AI 驅動的加密貨幣交易產品，透過簡單的存款模式，讓一般使用者得以經由 Telegram 與網頁取得系統化交易策略。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它專為兩類人打造：希望被動參與演算法交易、卻不必自行操盤的人；以及希望透過推薦與團隊成長開創主動收入的網絡建構者。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752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382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目標族群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>適合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誰</a:t>
            </a:r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 xml:space="preserve">   /   目標受眾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被動參與者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希望存入資金，從 AI 驅動的交易活動中獲利。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主動夥伴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希望建立團隊，從推薦與績效獎金中獲利。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被排除的投資人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被避險基金或量化產品拒於門外，仍想取得自動化策略。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加密貨幣使用者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希望要一套簡單模式 — 無鎖倉、無複雜性、無遊戲化機制。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技術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運作</a:t>
            </a:r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方式。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 xml:space="preserve">   /   技術邏輯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一套多層系統，擷取即時交易所數據並透過 AI 模型處理 — 依循機器學習、投資組合建構與執行品質的機構級邏輯。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流程階段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數據與 AI 核心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分析引擎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執行流程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風控與再訓練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交易所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Noto Sans CJK TC"/>
                <a:ea typeface="Noto Sans CJK TC"/>
                <a:cs typeface="Noto Sans CJK TC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AI 層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運作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即時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>交易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實況</a:t>
            </a:r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 xml:space="preserve">   /   即時交易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Noto Sans CJK TC"/>
                <a:ea typeface="Noto Sans CJK TC"/>
                <a:cs typeface="Noto Sans CJK TC"/>
              </a:rPr>
              <a:t>即時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  <a:hlinkClick r:id="rId7"/>
              </a:rPr>
              <a:t>即時交易實況錄影 · 完整內容請見 METATRONICS.GLOBAL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9532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5824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為何選擇我們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>我們的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不同之處</a:t>
            </a:r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 xml:space="preserve">   /   差異化優勢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透明優先模式，營運原則清晰可見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創辦團隊完全實名，真正當責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每月收益報告，持續呈現績效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直觀的存款與成長收益結構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進入門檻低 — 最低存款 $20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無提領上限 — 資金隨時可動用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無鎖倉期，彈性最大化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透明的上市後收益遞減模式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752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382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被動模式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使用者</a:t>
            </a:r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>能賺多少？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 xml:space="preserve">   /   被動報酬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Noto Sans CJK TC"/>
                <a:ea typeface="Noto Sans CJK TC"/>
                <a:cs typeface="Noto Sans CJK TC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每月基準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平均目標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高峰月份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1月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2月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3月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4月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5月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6月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7月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8月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9月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10月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11月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12月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高峰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平均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基準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目標收益每月 4–20%。報酬隨市場狀況、波動性、流動性與模型調適而變動。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佐證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>數字比言語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TC"/>
                <a:ea typeface="Noto Sans CJK TC"/>
                <a:cs typeface="Noto Sans CJK TC"/>
              </a:rPr>
              <a:t>更響亮</a:t>
            </a:r>
            <a:r>
              <a:rPr sz="2900" b="1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 xml:space="preserve"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 xml:space="preserve">   /   可驗證獲利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已公布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每月損益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鏈上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交易紀錄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TC"/>
                <a:ea typeface="Noto Sans CJK TC"/>
                <a:cs typeface="Noto Sans CJK TC"/>
              </a:rPr>
              <a:t>即時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數據更新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交易終端 — 每月損益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示範數據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日期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交易對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類型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狀態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TC"/>
                <a:ea typeface="Noto Sans CJK TC"/>
                <a:cs typeface="Noto Sans CJK TC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TC"/>
                <a:ea typeface="Noto Sans CJK TC"/>
                <a:cs typeface="Noto Sans CJK TC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TC"/>
                <a:ea typeface="Noto Sans CJK TC"/>
                <a:cs typeface="Noto Sans CJK TC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TC"/>
                <a:ea typeface="Noto Sans CJK TC"/>
                <a:cs typeface="Noto Sans CJK TC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TC"/>
                <a:ea typeface="Noto Sans CJK TC"/>
                <a:cs typeface="Noto Sans CJK TC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TC"/>
                <a:ea typeface="Noto Sans CJK TC"/>
                <a:cs typeface="Noto Sans CJK TC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TC"/>
                <a:ea typeface="Noto Sans CJK TC"/>
                <a:cs typeface="Noto Sans CJK TC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TC"/>
                <a:ea typeface="Noto Sans CJK TC"/>
                <a:cs typeface="Noto Sans CJK TC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TC"/>
                <a:ea typeface="Noto Sans CJK TC"/>
                <a:cs typeface="Noto Sans CJK TC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日期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交易對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類型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TC"/>
                <a:ea typeface="Noto Sans CJK TC"/>
                <a:cs typeface="Noto Sans CJK TC"/>
              </a:rPr>
              <a:t>狀態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TC"/>
                <a:ea typeface="Noto Sans CJK TC"/>
                <a:cs typeface="Noto Sans CJK TC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TC"/>
                <a:ea typeface="Noto Sans CJK TC"/>
                <a:cs typeface="Noto Sans CJK TC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TC"/>
                <a:ea typeface="Noto Sans CJK TC"/>
                <a:cs typeface="Noto Sans CJK TC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TC"/>
                <a:ea typeface="Noto Sans CJK TC"/>
                <a:cs typeface="Noto Sans CJK TC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TC"/>
                <a:ea typeface="Noto Sans CJK TC"/>
                <a:cs typeface="Noto Sans CJK TC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TC"/>
                <a:ea typeface="Noto Sans CJK TC"/>
                <a:cs typeface="Noto Sans CJK TC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TC"/>
                <a:ea typeface="Noto Sans CJK TC"/>
                <a:cs typeface="Noto Sans CJK TC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TC"/>
                <a:ea typeface="Noto Sans CJK TC"/>
                <a:cs typeface="Noto Sans CJK TC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TC"/>
                <a:ea typeface="Noto Sans CJK TC"/>
                <a:cs typeface="Noto Sans CJK TC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TC"/>
                <a:ea typeface="Noto Sans CJK TC"/>
                <a:cs typeface="Noto Sans CJK TC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TC"/>
                <a:ea typeface="Noto Sans CJK TC"/>
                <a:cs typeface="Noto Sans CJK TC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TC"/>
                <a:ea typeface="Noto Sans CJK TC"/>
                <a:cs typeface="Noto Sans CJK TC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